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My vacation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2A51E-4D97-471B-850A-D83526352D40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i-FI" smtClean="0"/>
              <a:t>Kaitlyn Tobin period 1/H, 10/09/12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87C92-9843-4635-BBEA-F1D072E5D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8455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My vacation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7651D-550E-4B67-AAFF-1CA86994D589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i-FI" smtClean="0"/>
              <a:t>Kaitlyn Tobin period 1/H, 10/09/12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B915F-02B9-4A34-A5E3-576A6985B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9911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Kaitlyn Tobin period 1/H, 10/09/12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My vacation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48B915F-02B9-4A34-A5E3-576A6985B9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79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vacation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Kaitlyn Tobin period 1/H, 10/09/12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915F-02B9-4A34-A5E3-576A6985B9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51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3741062-2C0C-42DA-BEDF-1EFA233939FC}" type="datetime1">
              <a:rPr lang="en-US" smtClean="0"/>
              <a:t>10/10/2012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77A12-D639-4D8B-AB52-B1B7CD5D7ADB}" type="datetime1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70F5A-85D2-4623-B948-349B8059CC41}" type="datetime1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84AA25-E364-4B26-AC42-ED2F6BE5CF1A}" type="datetime1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AB024-DFA2-43C8-BD59-A99A813B7A80}" type="datetime1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8D9D65-8D0C-4693-8477-2816B18775AE}" type="datetime1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24DF5-48F5-4125-8E23-E82FEEE931E2}" type="datetime1">
              <a:rPr lang="en-US" smtClean="0"/>
              <a:t>10/10/2012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047-DA11-4093-AA5A-B9B9B812D946}" type="datetime1">
              <a:rPr lang="en-US" smtClean="0"/>
              <a:t>10/10/2012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56741-2348-4A53-9094-AE021303AAAD}" type="datetime1">
              <a:rPr lang="en-US" smtClean="0"/>
              <a:t>10/10/2012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CF808C7-217F-4EAF-96F9-BCBC3125034C}" type="datetime1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44949A-BA38-41F2-9FD6-52D0EBA7158C}" type="datetime1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13774C9-E986-4F7D-B9C8-E0FC69E230F2}" type="datetime1">
              <a:rPr lang="en-US" smtClean="0"/>
              <a:t>10/10/2012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CC58D2-8AC8-4D81-8A1B-EFFBCF3FD7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 a Vacation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</a:t>
            </a:r>
          </a:p>
          <a:p>
            <a:r>
              <a:rPr lang="en-US" dirty="0" smtClean="0"/>
              <a:t>Period 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86200" y="6407944"/>
            <a:ext cx="2844553" cy="365125"/>
          </a:xfrm>
        </p:spPr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 Period 1/H, 10/09/12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50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3179">
            <a:off x="6019800" y="4574009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5200" y="6373132"/>
            <a:ext cx="2731681" cy="365125"/>
          </a:xfrm>
        </p:spPr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 Period 1/H, 10/09/12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0614" y="380998"/>
            <a:ext cx="6678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1"/>
                </a:solidFill>
              </a:rPr>
              <a:t>		Hawaii</a:t>
            </a:r>
            <a:endParaRPr lang="en-US" sz="7200" dirty="0">
              <a:solidFill>
                <a:schemeClr val="accent1"/>
              </a:solidFill>
            </a:endParaRPr>
          </a:p>
        </p:txBody>
      </p:sp>
      <p:pic>
        <p:nvPicPr>
          <p:cNvPr id="6" name="Picture 2" descr="http://www.hawaiimagazine.com/images/content/endangered_Hawaiian_monk_seal_stronger_protection_law/Hawaiian_Monk_Se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8954">
            <a:off x="6185231" y="2632769"/>
            <a:ext cx="2590799" cy="211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yaling.hawaii-aloha.com/upload/Image/hawaii%20suns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2637">
            <a:off x="228600" y="1343878"/>
            <a:ext cx="3581400" cy="234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vthawaii.com/index_files/hawaii_map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6568">
            <a:off x="4131199" y="1183300"/>
            <a:ext cx="3276600" cy="240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2.bp.blogspot.com/-fq9EVUubeXs/UBja-iz6rDI/AAAAAAAABiI/2LQ3titIy8E/s1600/hawaii+beac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8489">
            <a:off x="304800" y="3860243"/>
            <a:ext cx="3124200" cy="215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4.bp.blogspot.com/-_04ldvkOx74/Teh5MTdL_hI/AAAAAAAAAbo/uu9QXQqgy3E/s1600/surfing+in+hawai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153" y="4267199"/>
            <a:ext cx="2642103" cy="19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798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Transportation can include: </a:t>
            </a:r>
          </a:p>
          <a:p>
            <a:pPr lvl="1"/>
            <a:r>
              <a:rPr lang="en-US" sz="1400" dirty="0" smtClean="0"/>
              <a:t>Airplane</a:t>
            </a:r>
          </a:p>
          <a:p>
            <a:pPr lvl="1"/>
            <a:r>
              <a:rPr lang="en-US" sz="1400" dirty="0" smtClean="0"/>
              <a:t>Buses that go around the islands</a:t>
            </a:r>
          </a:p>
          <a:p>
            <a:pPr lvl="1"/>
            <a:r>
              <a:rPr lang="en-US" sz="1400" dirty="0" smtClean="0"/>
              <a:t>Bicycles that take you from island to island</a:t>
            </a:r>
            <a:endParaRPr lang="en-US" sz="1400" dirty="0" smtClean="0"/>
          </a:p>
          <a:p>
            <a:pPr lvl="1"/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962400" y="6407944"/>
            <a:ext cx="2768353" cy="365125"/>
          </a:xfrm>
        </p:spPr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 Period 1/H, 10/09/12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Travel</a:t>
            </a:r>
            <a:endParaRPr lang="en-US" dirty="0"/>
          </a:p>
        </p:txBody>
      </p:sp>
      <p:pic>
        <p:nvPicPr>
          <p:cNvPr id="2050" name="Picture 2" descr="http://3.bp.blogspot.com/_G0tmPh1_3uc/TK0xZpkfW6I/AAAAAAAAACs/e48JY6xtji4/s1600/HawaiianAirlin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"/>
            <a:ext cx="387667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uswrap.com/wp-content/uploads/2011/07/H3-45s-Tai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57600"/>
            <a:ext cx="3592286" cy="252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visualphotos.com/photo/1x5051535/Hawaii_Oahu_Kualoa_Ranch_Couple_riding_bicycles_10031-30067-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41218"/>
            <a:ext cx="3429000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68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Royal Kona Resort</a:t>
            </a:r>
          </a:p>
          <a:p>
            <a:pPr lvl="1"/>
            <a:r>
              <a:rPr lang="en-US" sz="1800" dirty="0" smtClean="0"/>
              <a:t>This oceanfront hotel is located on lava-rock bluff in Kailua-Kona town just minutes from restaurants and shops</a:t>
            </a:r>
          </a:p>
          <a:p>
            <a:pPr lvl="1"/>
            <a:r>
              <a:rPr lang="en-US" sz="1800" dirty="0" smtClean="0"/>
              <a:t>Each room has a view of either the mountains, beautiful gardens, or the ocean, private balconies that overlook the views</a:t>
            </a:r>
          </a:p>
          <a:p>
            <a:pPr lvl="1"/>
            <a:r>
              <a:rPr lang="en-US" sz="1800" dirty="0" smtClean="0"/>
              <a:t>Every week the resort hosts an oceanfront luau</a:t>
            </a:r>
          </a:p>
          <a:p>
            <a:pPr lvl="1"/>
            <a:r>
              <a:rPr lang="en-US" sz="1800" dirty="0" smtClean="0"/>
              <a:t>Some recreations to do while staying at this resort are:</a:t>
            </a:r>
          </a:p>
          <a:p>
            <a:pPr lvl="2"/>
            <a:r>
              <a:rPr lang="en-US" sz="1600" dirty="0" smtClean="0"/>
              <a:t>Split-level swimming pool</a:t>
            </a:r>
          </a:p>
          <a:p>
            <a:pPr lvl="2"/>
            <a:r>
              <a:rPr lang="en-US" sz="1600" dirty="0" smtClean="0"/>
              <a:t>Salt water swimming lagoon and mini-beaches</a:t>
            </a:r>
          </a:p>
          <a:p>
            <a:pPr lvl="2"/>
            <a:r>
              <a:rPr lang="en-US" sz="1600" dirty="0" smtClean="0"/>
              <a:t>Tennis courts, fitness room, and spa</a:t>
            </a:r>
          </a:p>
          <a:p>
            <a:pPr lvl="1"/>
            <a:endParaRPr lang="en-US" sz="1800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91000" y="6407944"/>
            <a:ext cx="2539753" cy="365125"/>
          </a:xfrm>
        </p:spPr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 Period 1/H, 10/09/12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Lodging</a:t>
            </a:r>
            <a:endParaRPr lang="en-US" dirty="0"/>
          </a:p>
        </p:txBody>
      </p:sp>
      <p:pic>
        <p:nvPicPr>
          <p:cNvPr id="2050" name="Picture 2" descr="http://www.tnetnoc.com/hotelimages/356/12356/2631759-Royal-Kona-Resort-Hotel-Exterior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8" y="3614058"/>
            <a:ext cx="2786742" cy="278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383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Royal Kona Resort </a:t>
            </a:r>
            <a:r>
              <a:rPr lang="en-US" sz="1800" dirty="0" smtClean="0"/>
              <a:t>has a package deal that includes five nights, meals, and entertainment for $112 per night</a:t>
            </a:r>
          </a:p>
          <a:p>
            <a:r>
              <a:rPr lang="en-US" sz="1800" dirty="0" smtClean="0"/>
              <a:t>The cost of a roundtrip airplane ticket including a car that will take you to your resort would cost $801 per person</a:t>
            </a:r>
          </a:p>
          <a:p>
            <a:r>
              <a:rPr lang="en-US" sz="1800" dirty="0" smtClean="0"/>
              <a:t>Meals outside of the resort could cost anywhere from $100-300 dependin</a:t>
            </a:r>
            <a:r>
              <a:rPr lang="en-US" sz="1800" dirty="0" smtClean="0"/>
              <a:t>g on the restaurant</a:t>
            </a:r>
          </a:p>
          <a:p>
            <a:r>
              <a:rPr lang="en-US" sz="1800" dirty="0" smtClean="0"/>
              <a:t>Attractions that Hawaii has to offer to tourist could cost anywhere from $20-40</a:t>
            </a:r>
          </a:p>
          <a:p>
            <a:pPr marL="109728" indent="0">
              <a:buNone/>
            </a:pP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962400" y="6407944"/>
            <a:ext cx="2768353" cy="365125"/>
          </a:xfrm>
        </p:spPr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 Period 1/H, 10/09/12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US" dirty="0"/>
          </a:p>
        </p:txBody>
      </p:sp>
      <p:pic>
        <p:nvPicPr>
          <p:cNvPr id="3074" name="Picture 2" descr="http://webmoneymaker.net/wp-content/uploads/2011/11/Make-Money-on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33800"/>
            <a:ext cx="3943351" cy="262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650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Some attractions to see while in Hawaii are:</a:t>
            </a:r>
          </a:p>
          <a:p>
            <a:pPr lvl="1"/>
            <a:r>
              <a:rPr lang="en-US" sz="1400" dirty="0" smtClean="0"/>
              <a:t>Hawaii Volcanoes National Park</a:t>
            </a:r>
          </a:p>
          <a:p>
            <a:pPr lvl="1"/>
            <a:r>
              <a:rPr lang="en-US" sz="1400" dirty="0" smtClean="0"/>
              <a:t>Body rhythms massage and spa</a:t>
            </a:r>
          </a:p>
          <a:p>
            <a:pPr lvl="1"/>
            <a:r>
              <a:rPr lang="en-US" sz="1400" dirty="0" smtClean="0"/>
              <a:t>Marina and small boat harbor</a:t>
            </a:r>
          </a:p>
          <a:p>
            <a:pPr lvl="1"/>
            <a:r>
              <a:rPr lang="en-US" sz="1400" dirty="0" smtClean="0"/>
              <a:t>Rainbow falls</a:t>
            </a:r>
          </a:p>
          <a:p>
            <a:pPr lvl="1"/>
            <a:r>
              <a:rPr lang="en-US" sz="1400" dirty="0" smtClean="0"/>
              <a:t>Island Breeze Luau </a:t>
            </a:r>
            <a:endParaRPr lang="en-US" sz="1400" dirty="0" smtClean="0"/>
          </a:p>
          <a:p>
            <a:pPr lvl="1"/>
            <a:r>
              <a:rPr lang="en-US" sz="1400" dirty="0" smtClean="0"/>
              <a:t>Surfing</a:t>
            </a:r>
          </a:p>
          <a:p>
            <a:pPr marL="393192" lvl="1" indent="0">
              <a:buNone/>
            </a:pPr>
            <a:endParaRPr lang="en-US" sz="1400" dirty="0" smtClean="0"/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pPr lvl="1"/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407944"/>
            <a:ext cx="2692153" cy="365125"/>
          </a:xfrm>
        </p:spPr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 Period 1/H, 10/09/12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Attractions</a:t>
            </a:r>
            <a:endParaRPr lang="en-US" dirty="0"/>
          </a:p>
        </p:txBody>
      </p:sp>
      <p:pic>
        <p:nvPicPr>
          <p:cNvPr id="3074" name="Picture 2" descr="Rainbow Fa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8600"/>
            <a:ext cx="25336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e girls and 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438400"/>
            <a:ext cx="25336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media-cdn.tripadvisor.com/media/photo-s/02/9f/80/f5/filename-surfs-up-0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286" y="4373701"/>
            <a:ext cx="2590800" cy="194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hawaii-aloha.com/podcast/upload/Image/hvn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65760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078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Tourism remains Hawaii’s leading employer, revenue producer, and growth sector </a:t>
            </a:r>
          </a:p>
          <a:p>
            <a:r>
              <a:rPr lang="en-US" sz="1800" dirty="0" smtClean="0"/>
              <a:t>The gross state production in 2001 was 21.5%, compared to the state average of 12%</a:t>
            </a:r>
          </a:p>
          <a:p>
            <a:r>
              <a:rPr lang="en-US" sz="1800" dirty="0" smtClean="0"/>
              <a:t>The national recession decreased the growth rate to 2.8% and soon after the hotel growth rate made it increase drastically 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14800" y="6407944"/>
            <a:ext cx="2615953" cy="365125"/>
          </a:xfrm>
        </p:spPr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 Period 1/H, 10/09/12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470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People of Hawaii are making a law that is to address the rights of property to try to restore the streams to their natural “flow”</a:t>
            </a:r>
          </a:p>
          <a:p>
            <a:r>
              <a:rPr lang="en-US" sz="1800" dirty="0" smtClean="0"/>
              <a:t>Hawaii has agreed to start researching a future energy park and to start to study shark movements in the Northwestern Hawaiian Islands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14800" y="6407944"/>
            <a:ext cx="2615953" cy="365125"/>
          </a:xfrm>
        </p:spPr>
        <p:txBody>
          <a:bodyPr/>
          <a:lstStyle/>
          <a:p>
            <a:r>
              <a:rPr lang="en-US" dirty="0" err="1" smtClean="0"/>
              <a:t>Kaitlyn</a:t>
            </a:r>
            <a:r>
              <a:rPr lang="en-US" dirty="0" smtClean="0"/>
              <a:t> Tobin Period 1/H, 10/09/12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94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</TotalTime>
  <Words>383</Words>
  <Application>Microsoft Office PowerPoint</Application>
  <PresentationFormat>On-screen Show (4:3)</PresentationFormat>
  <Paragraphs>54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Plan a Vacation</vt:lpstr>
      <vt:lpstr>PowerPoint Presentation</vt:lpstr>
      <vt:lpstr>Mode of Travel</vt:lpstr>
      <vt:lpstr>Lodging</vt:lpstr>
      <vt:lpstr>Budget</vt:lpstr>
      <vt:lpstr>Attractions</vt:lpstr>
      <vt:lpstr>Economic Factors</vt:lpstr>
      <vt:lpstr>Environmental Impact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a Vacation</dc:title>
  <dc:creator>mpstech</dc:creator>
  <cp:lastModifiedBy>mpstech</cp:lastModifiedBy>
  <cp:revision>11</cp:revision>
  <dcterms:created xsi:type="dcterms:W3CDTF">2012-10-01T13:36:24Z</dcterms:created>
  <dcterms:modified xsi:type="dcterms:W3CDTF">2012-10-10T13:47:48Z</dcterms:modified>
</cp:coreProperties>
</file>